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97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59A779-DACE-4D7F-9EB5-5ECFA9B3E21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3BBFD3-3604-40DE-A20C-4172B98FC14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01"/>
            <a:ext cx="9144000" cy="515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07504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0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0" y="461305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3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3573"/>
            <a:ext cx="9127951" cy="514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52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2"/>
            <a:ext cx="9144000" cy="5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07504" y="4536132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7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4"/>
            <a:ext cx="9144000" cy="51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75556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2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7"/>
            <a:ext cx="9144000" cy="51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0" y="4587974"/>
            <a:ext cx="1115616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080"/>
            <a:ext cx="9143999" cy="51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07504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6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83171" y="4602460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8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07504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7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07504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4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" y="4639444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9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35"/>
            <a:ext cx="9179496" cy="51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88132" y="4602113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2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24433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8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7959" y="4621510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5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107504" y="4515966"/>
            <a:ext cx="122413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Potyczki</a:t>
            </a:r>
          </a:p>
          <a:p>
            <a:pPr algn="ctr"/>
            <a:r>
              <a:rPr lang="pl-PL" sz="1200" cap="small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szachowe</a:t>
            </a:r>
            <a:endParaRPr lang="pl-PL" sz="1200" cap="small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9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</TotalTime>
  <Words>30</Words>
  <Application>Microsoft Office PowerPoint</Application>
  <PresentationFormat>Pokaz na ekranie (16:9)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Kierownictwo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Ola</dc:creator>
  <cp:lastModifiedBy>Ola</cp:lastModifiedBy>
  <cp:revision>5</cp:revision>
  <dcterms:created xsi:type="dcterms:W3CDTF">2023-06-28T06:09:07Z</dcterms:created>
  <dcterms:modified xsi:type="dcterms:W3CDTF">2023-06-28T06:41:23Z</dcterms:modified>
</cp:coreProperties>
</file>